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6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09" autoAdjust="0"/>
  </p:normalViewPr>
  <p:slideViewPr>
    <p:cSldViewPr snapToGrid="0" snapToObjects="1">
      <p:cViewPr varScale="1">
        <p:scale>
          <a:sx n="69" d="100"/>
          <a:sy n="69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39A74-C707-2747-A6E2-B9D9DCFCBFD4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CEB1C-4487-7447-B085-5F4E0E7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4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CEB1C-4487-7447-B085-5F4E0E7D48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2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7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7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8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3F30-E0EE-F243-B814-FB333947B9B5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7E7B-9945-D840-9BF6-0AC5FF75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libri" charset="0"/>
              </a:rPr>
              <a:t>Axioms of 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Meaning in people, not words</a:t>
            </a:r>
          </a:p>
          <a:p>
            <a:pPr eaLnBrk="1" hangingPunct="1"/>
            <a:r>
              <a:rPr lang="en-US">
                <a:latin typeface="Calibri" charset="0"/>
              </a:rPr>
              <a:t>Process</a:t>
            </a:r>
          </a:p>
          <a:p>
            <a:pPr eaLnBrk="1" hangingPunct="1"/>
            <a:r>
              <a:rPr lang="en-US">
                <a:latin typeface="Calibri" charset="0"/>
              </a:rPr>
              <a:t>Dynamic</a:t>
            </a:r>
          </a:p>
          <a:p>
            <a:pPr eaLnBrk="1" hangingPunct="1"/>
            <a:r>
              <a:rPr lang="en-US">
                <a:latin typeface="Calibri" charset="0"/>
              </a:rPr>
              <a:t>Irreversible</a:t>
            </a:r>
          </a:p>
          <a:p>
            <a:pPr eaLnBrk="1" hangingPunct="1"/>
            <a:r>
              <a:rPr lang="en-US">
                <a:latin typeface="Calibri" charset="0"/>
              </a:rPr>
              <a:t>Symbolic</a:t>
            </a:r>
          </a:p>
          <a:p>
            <a:pPr eaLnBrk="1" hangingPunct="1"/>
            <a:r>
              <a:rPr lang="en-US">
                <a:latin typeface="Calibri" charset="0"/>
              </a:rPr>
              <a:t>Req. negotiation</a:t>
            </a:r>
          </a:p>
          <a:p>
            <a:pPr eaLnBrk="1" hangingPunct="1"/>
            <a:r>
              <a:rPr lang="en-US">
                <a:latin typeface="Calibri" charset="0"/>
              </a:rPr>
              <a:t>We cannot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not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communicate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0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534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i="1" dirty="0" err="1">
                <a:latin typeface="Calibri" charset="0"/>
              </a:rPr>
              <a:t>Metacommunication</a:t>
            </a:r>
            <a:endParaRPr lang="en-US" sz="4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8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5283"/>
            <a:ext cx="8229600" cy="7415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Studies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Discipline?</a:t>
            </a:r>
          </a:p>
          <a:p>
            <a:r>
              <a:rPr lang="en-US" sz="4000" dirty="0" smtClean="0"/>
              <a:t>Profession?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6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latin typeface="Arial" charset="0"/>
              </a:rPr>
              <a:t>Defining </a:t>
            </a:r>
            <a:r>
              <a:rPr lang="en-US" sz="4000" dirty="0" smtClean="0">
                <a:latin typeface="Arial" charset="0"/>
              </a:rPr>
              <a:t>Features</a:t>
            </a:r>
            <a:endParaRPr lang="en-US" sz="4000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6019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A50021"/>
                </a:solidFill>
                <a:latin typeface="Arial" charset="0"/>
              </a:rPr>
              <a:t>Ongoing </a:t>
            </a:r>
            <a:r>
              <a:rPr lang="en-US" sz="2800" b="1" dirty="0">
                <a:solidFill>
                  <a:srgbClr val="A50021"/>
                </a:solidFill>
                <a:latin typeface="Arial" charset="0"/>
              </a:rPr>
              <a:t>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A50021"/>
                </a:solidFill>
                <a:latin typeface="Arial" charset="0"/>
              </a:rPr>
              <a:t>Continuous </a:t>
            </a:r>
            <a:r>
              <a:rPr lang="en-US" sz="2400" dirty="0" smtClean="0">
                <a:solidFill>
                  <a:srgbClr val="A50021"/>
                </a:solidFill>
                <a:latin typeface="Arial" charset="0"/>
              </a:rPr>
              <a:t>exchanges </a:t>
            </a:r>
            <a:r>
              <a:rPr lang="en-US" sz="2400" i="1" dirty="0" smtClean="0">
                <a:solidFill>
                  <a:srgbClr val="A50021"/>
                </a:solidFill>
                <a:latin typeface="Arial" charset="0"/>
              </a:rPr>
              <a:t>shape</a:t>
            </a:r>
            <a:endParaRPr lang="en-US" sz="2400" dirty="0">
              <a:solidFill>
                <a:srgbClr val="A5002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rgbClr val="FF6600"/>
                </a:solidFill>
                <a:latin typeface="Arial" charset="0"/>
              </a:rPr>
              <a:t>Meaningful </a:t>
            </a:r>
            <a:r>
              <a:rPr lang="en-US" sz="2800" b="1" dirty="0" smtClean="0">
                <a:solidFill>
                  <a:srgbClr val="FF6600"/>
                </a:solidFill>
                <a:latin typeface="Arial" charset="0"/>
              </a:rPr>
              <a:t>to </a:t>
            </a:r>
            <a:r>
              <a:rPr lang="en-US" altLang="ja-JP" sz="2800" b="1" dirty="0" smtClean="0">
                <a:solidFill>
                  <a:srgbClr val="FF6600"/>
                </a:solidFill>
                <a:latin typeface="Arial" charset="0"/>
              </a:rPr>
              <a:t>lives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Vested interest, resources </a:t>
            </a:r>
            <a:r>
              <a:rPr lang="en-US" sz="2400" dirty="0" err="1" smtClean="0">
                <a:solidFill>
                  <a:srgbClr val="FF6600"/>
                </a:solidFill>
                <a:latin typeface="Arial" charset="0"/>
              </a:rPr>
              <a:t>involv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., health outcomes,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6600"/>
                </a:solidFill>
                <a:latin typeface="Arial" charset="0"/>
              </a:rPr>
              <a:t>Interdependence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00"/>
                </a:solidFill>
                <a:latin typeface="Arial" charset="0"/>
              </a:rPr>
              <a:t>Decisions, plans, emotions, other R</a:t>
            </a:r>
            <a:r>
              <a:rPr lang="ja-JP" altLang="en-US" sz="2400" dirty="0" smtClean="0">
                <a:solidFill>
                  <a:srgbClr val="006600"/>
                </a:solidFill>
                <a:latin typeface="Arial" charset="0"/>
              </a:rPr>
              <a:t>’</a:t>
            </a:r>
            <a:r>
              <a:rPr lang="en-US" altLang="ja-JP" sz="2400" dirty="0" smtClean="0">
                <a:solidFill>
                  <a:srgbClr val="006600"/>
                </a:solidFill>
                <a:latin typeface="Arial" charset="0"/>
              </a:rPr>
              <a:t>s </a:t>
            </a:r>
            <a:r>
              <a:rPr lang="en-US" altLang="ja-JP" sz="2400" dirty="0" smtClean="0">
                <a:solidFill>
                  <a:srgbClr val="006600"/>
                </a:solidFill>
                <a:latin typeface="Arial" charset="0"/>
                <a:sym typeface="Wingdings" charset="0"/>
              </a:rPr>
              <a:t> all e/affected</a:t>
            </a:r>
            <a:endParaRPr lang="en-US" altLang="ja-JP" sz="2400" dirty="0" smtClean="0">
              <a:solidFill>
                <a:srgbClr val="0066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00"/>
                </a:solidFill>
                <a:latin typeface="Arial" charset="0"/>
              </a:rPr>
              <a:t>Emotional </a:t>
            </a:r>
            <a:r>
              <a:rPr lang="en-US" sz="2400" dirty="0">
                <a:solidFill>
                  <a:srgbClr val="006600"/>
                </a:solidFill>
                <a:latin typeface="Arial" charset="0"/>
              </a:rPr>
              <a:t>contagion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  <a:latin typeface="Arial" charset="0"/>
              </a:rPr>
              <a:t>Behavioral – affects actions of both parties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charset="0"/>
              </a:rPr>
              <a:t>Involvmnt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by unique </a:t>
            </a:r>
            <a:r>
              <a:rPr lang="en-US" sz="2800" b="1" dirty="0" err="1" smtClean="0">
                <a:solidFill>
                  <a:srgbClr val="0000FF"/>
                </a:solidFill>
                <a:latin typeface="Arial" charset="0"/>
              </a:rPr>
              <a:t>indiv’s</a:t>
            </a:r>
            <a:endParaRPr lang="en-US" sz="2800" b="1" dirty="0">
              <a:solidFill>
                <a:srgbClr val="0000F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No one can replace any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part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660066"/>
                </a:solidFill>
                <a:latin typeface="Arial" charset="0"/>
              </a:rPr>
              <a:t>Systemic </a:t>
            </a:r>
            <a:r>
              <a:rPr lang="en-US" sz="2800" b="1" dirty="0">
                <a:solidFill>
                  <a:srgbClr val="660066"/>
                </a:solidFill>
                <a:latin typeface="Arial" charset="0"/>
              </a:rPr>
              <a:t>in nature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660066"/>
                </a:solidFill>
                <a:latin typeface="Arial" charset="0"/>
              </a:rPr>
              <a:t>Bigger than sum of parts</a:t>
            </a:r>
          </a:p>
        </p:txBody>
      </p:sp>
    </p:spTree>
    <p:extLst>
      <p:ext uri="{BB962C8B-B14F-4D97-AF65-F5344CB8AC3E}">
        <p14:creationId xmlns:p14="http://schemas.microsoft.com/office/powerpoint/2010/main" val="82177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</Words>
  <Application>Microsoft Macintosh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Axioms of Communication</vt:lpstr>
      <vt:lpstr>PowerPoint Presentation</vt:lpstr>
      <vt:lpstr>Family Studies</vt:lpstr>
      <vt:lpstr>Defining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http://www.theatlantic.com/education/archive/2014/03/studying-us-families-men-are-where-women-were-30-years-ago/284515/ </dc:title>
  <dc:creator>Jessica Eckstein</dc:creator>
  <cp:lastModifiedBy>Jessica Eckstein</cp:lastModifiedBy>
  <cp:revision>9</cp:revision>
  <dcterms:created xsi:type="dcterms:W3CDTF">2015-01-08T22:41:58Z</dcterms:created>
  <dcterms:modified xsi:type="dcterms:W3CDTF">2015-01-12T00:36:57Z</dcterms:modified>
</cp:coreProperties>
</file>